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tableStyles" Target="tableStyles.xml"/><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37" name=""/>
        <p:cNvGrpSpPr/>
        <p:nvPr/>
      </p:nvGrpSpPr>
      <p:grpSpPr>
        <a:xfrm>
          <a:off x="0" y="0"/>
          <a:ext cx="0" cy="0"/>
          <a:chOff x="0" y="0"/>
          <a:chExt cx="0" cy="0"/>
        </a:xfrm>
      </p:grpSpPr>
      <p:sp>
        <p:nvSpPr>
          <p:cNvPr id="1048647"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8"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49"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50"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1"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52"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0"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2" name=""/>
        <p:cNvGrpSpPr/>
        <p:nvPr/>
      </p:nvGrpSpPr>
      <p:grpSpPr>
        <a:xfrm>
          <a:off x="0" y="0"/>
          <a:ext cx="0" cy="0"/>
          <a:chOff x="0" y="0"/>
          <a:chExt cx="0" cy="0"/>
        </a:xfrm>
      </p:grpSpPr>
      <p:sp>
        <p:nvSpPr>
          <p:cNvPr id="1048617" name="Title 1"/>
          <p:cNvSpPr>
            <a:spLocks noGrp="1"/>
          </p:cNvSpPr>
          <p:nvPr>
            <p:ph type="title"/>
          </p:nvPr>
        </p:nvSpPr>
        <p:spPr/>
        <p:txBody>
          <a:bodyPr/>
          <a:p>
            <a:r>
              <a:rPr altLang="zh-CN" lang="en-US" smtClean="0"/>
              <a:t>Click to edit Master title style</a:t>
            </a:r>
            <a:endParaRPr dirty="0" lang="en-US"/>
          </a:p>
        </p:txBody>
      </p:sp>
      <p:sp>
        <p:nvSpPr>
          <p:cNvPr id="1048618"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9"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0" name="Footer Placeholder 4"/>
          <p:cNvSpPr>
            <a:spLocks noGrp="1"/>
          </p:cNvSpPr>
          <p:nvPr>
            <p:ph type="ftr" sz="quarter" idx="11"/>
          </p:nvPr>
        </p:nvSpPr>
        <p:spPr/>
        <p:txBody>
          <a:bodyPr/>
          <a:p>
            <a:endParaRPr altLang="en-US" lang="zh-CN"/>
          </a:p>
        </p:txBody>
      </p:sp>
      <p:sp>
        <p:nvSpPr>
          <p:cNvPr id="1048621"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29" name=""/>
        <p:cNvGrpSpPr/>
        <p:nvPr/>
      </p:nvGrpSpPr>
      <p:grpSpPr>
        <a:xfrm>
          <a:off x="0" y="0"/>
          <a:ext cx="0" cy="0"/>
          <a:chOff x="0" y="0"/>
          <a:chExt cx="0" cy="0"/>
        </a:xfrm>
      </p:grpSpPr>
      <p:sp>
        <p:nvSpPr>
          <p:cNvPr id="1048601"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02"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4" name="Footer Placeholder 4"/>
          <p:cNvSpPr>
            <a:spLocks noGrp="1"/>
          </p:cNvSpPr>
          <p:nvPr>
            <p:ph type="ftr" sz="quarter" idx="11"/>
          </p:nvPr>
        </p:nvSpPr>
        <p:spPr/>
        <p:txBody>
          <a:bodyPr/>
          <a:p>
            <a:endParaRPr altLang="en-US" lang="zh-CN"/>
          </a:p>
        </p:txBody>
      </p:sp>
      <p:sp>
        <p:nvSpPr>
          <p:cNvPr id="104860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0" name=""/>
        <p:cNvGrpSpPr/>
        <p:nvPr/>
      </p:nvGrpSpPr>
      <p:grpSpPr>
        <a:xfrm>
          <a:off x="0" y="0"/>
          <a:ext cx="0" cy="0"/>
          <a:chOff x="0" y="0"/>
          <a:chExt cx="0" cy="0"/>
        </a:xfrm>
      </p:grpSpPr>
      <p:sp>
        <p:nvSpPr>
          <p:cNvPr id="1048606" name="Title 1"/>
          <p:cNvSpPr>
            <a:spLocks noGrp="1"/>
          </p:cNvSpPr>
          <p:nvPr>
            <p:ph type="title"/>
          </p:nvPr>
        </p:nvSpPr>
        <p:spPr/>
        <p:txBody>
          <a:bodyPr/>
          <a:p>
            <a:r>
              <a:rPr altLang="zh-CN" lang="en-US" smtClean="0"/>
              <a:t>Click to edit Master title style</a:t>
            </a:r>
            <a:endParaRPr dirty="0" lang="en-US"/>
          </a:p>
        </p:txBody>
      </p:sp>
      <p:sp>
        <p:nvSpPr>
          <p:cNvPr id="1048607"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8"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9" name="Footer Placeholder 4"/>
          <p:cNvSpPr>
            <a:spLocks noGrp="1"/>
          </p:cNvSpPr>
          <p:nvPr>
            <p:ph type="ftr" sz="quarter" idx="11"/>
          </p:nvPr>
        </p:nvSpPr>
        <p:spPr/>
        <p:txBody>
          <a:bodyPr/>
          <a:p>
            <a:endParaRPr altLang="en-US" lang="zh-CN"/>
          </a:p>
        </p:txBody>
      </p:sp>
      <p:sp>
        <p:nvSpPr>
          <p:cNvPr id="1048610"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3" name=""/>
        <p:cNvGrpSpPr/>
        <p:nvPr/>
      </p:nvGrpSpPr>
      <p:grpSpPr>
        <a:xfrm>
          <a:off x="0" y="0"/>
          <a:ext cx="0" cy="0"/>
          <a:chOff x="0" y="0"/>
          <a:chExt cx="0" cy="0"/>
        </a:xfrm>
      </p:grpSpPr>
      <p:sp>
        <p:nvSpPr>
          <p:cNvPr id="1048622"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23"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24"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5" name="Footer Placeholder 4"/>
          <p:cNvSpPr>
            <a:spLocks noGrp="1"/>
          </p:cNvSpPr>
          <p:nvPr>
            <p:ph type="ftr" sz="quarter" idx="11"/>
          </p:nvPr>
        </p:nvSpPr>
        <p:spPr/>
        <p:txBody>
          <a:bodyPr/>
          <a:p>
            <a:endParaRPr altLang="en-US" lang="zh-CN"/>
          </a:p>
        </p:txBody>
      </p:sp>
      <p:sp>
        <p:nvSpPr>
          <p:cNvPr id="1048626"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4" name=""/>
        <p:cNvGrpSpPr/>
        <p:nvPr/>
      </p:nvGrpSpPr>
      <p:grpSpPr>
        <a:xfrm>
          <a:off x="0" y="0"/>
          <a:ext cx="0" cy="0"/>
          <a:chOff x="0" y="0"/>
          <a:chExt cx="0" cy="0"/>
        </a:xfrm>
      </p:grpSpPr>
      <p:sp>
        <p:nvSpPr>
          <p:cNvPr id="1048627" name="Title 1"/>
          <p:cNvSpPr>
            <a:spLocks noGrp="1"/>
          </p:cNvSpPr>
          <p:nvPr>
            <p:ph type="title"/>
          </p:nvPr>
        </p:nvSpPr>
        <p:spPr/>
        <p:txBody>
          <a:bodyPr/>
          <a:p>
            <a:r>
              <a:rPr altLang="zh-CN" lang="en-US" smtClean="0"/>
              <a:t>Click to edit Master title style</a:t>
            </a:r>
            <a:endParaRPr dirty="0" lang="en-US"/>
          </a:p>
        </p:txBody>
      </p:sp>
      <p:sp>
        <p:nvSpPr>
          <p:cNvPr id="1048628"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9"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0"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1" name="Footer Placeholder 5"/>
          <p:cNvSpPr>
            <a:spLocks noGrp="1"/>
          </p:cNvSpPr>
          <p:nvPr>
            <p:ph type="ftr" sz="quarter" idx="11"/>
          </p:nvPr>
        </p:nvSpPr>
        <p:spPr/>
        <p:txBody>
          <a:bodyPr/>
          <a:p>
            <a:endParaRPr altLang="en-US" lang="zh-CN"/>
          </a:p>
        </p:txBody>
      </p:sp>
      <p:sp>
        <p:nvSpPr>
          <p:cNvPr id="1048632"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5" name=""/>
        <p:cNvGrpSpPr/>
        <p:nvPr/>
      </p:nvGrpSpPr>
      <p:grpSpPr>
        <a:xfrm>
          <a:off x="0" y="0"/>
          <a:ext cx="0" cy="0"/>
          <a:chOff x="0" y="0"/>
          <a:chExt cx="0" cy="0"/>
        </a:xfrm>
      </p:grpSpPr>
      <p:sp>
        <p:nvSpPr>
          <p:cNvPr id="1048633"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34"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5"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6"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7"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8"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9" name="Footer Placeholder 7"/>
          <p:cNvSpPr>
            <a:spLocks noGrp="1"/>
          </p:cNvSpPr>
          <p:nvPr>
            <p:ph type="ftr" sz="quarter" idx="11"/>
          </p:nvPr>
        </p:nvSpPr>
        <p:spPr/>
        <p:txBody>
          <a:bodyPr/>
          <a:p>
            <a:endParaRPr altLang="en-US" lang="zh-CN"/>
          </a:p>
        </p:txBody>
      </p:sp>
      <p:sp>
        <p:nvSpPr>
          <p:cNvPr id="1048640"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28" name=""/>
        <p:cNvGrpSpPr/>
        <p:nvPr/>
      </p:nvGrpSpPr>
      <p:grpSpPr>
        <a:xfrm>
          <a:off x="0" y="0"/>
          <a:ext cx="0" cy="0"/>
          <a:chOff x="0" y="0"/>
          <a:chExt cx="0" cy="0"/>
        </a:xfrm>
      </p:grpSpPr>
      <p:sp>
        <p:nvSpPr>
          <p:cNvPr id="1048597" name="Title 1"/>
          <p:cNvSpPr>
            <a:spLocks noGrp="1"/>
          </p:cNvSpPr>
          <p:nvPr>
            <p:ph type="title"/>
          </p:nvPr>
        </p:nvSpPr>
        <p:spPr/>
        <p:txBody>
          <a:bodyPr/>
          <a:p>
            <a:r>
              <a:rPr altLang="zh-CN" lang="en-US" smtClean="0"/>
              <a:t>Click to edit Master title style</a:t>
            </a:r>
            <a:endParaRPr dirty="0" lang="en-US"/>
          </a:p>
        </p:txBody>
      </p:sp>
      <p:sp>
        <p:nvSpPr>
          <p:cNvPr id="1048598"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9" name="Footer Placeholder 3"/>
          <p:cNvSpPr>
            <a:spLocks noGrp="1"/>
          </p:cNvSpPr>
          <p:nvPr>
            <p:ph type="ftr" sz="quarter" idx="11"/>
          </p:nvPr>
        </p:nvSpPr>
        <p:spPr/>
        <p:txBody>
          <a:bodyPr/>
          <a:p>
            <a:endParaRPr altLang="en-US" lang="zh-CN"/>
          </a:p>
        </p:txBody>
      </p:sp>
      <p:sp>
        <p:nvSpPr>
          <p:cNvPr id="1048600"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2" name=""/>
        <p:cNvGrpSpPr/>
        <p:nvPr/>
      </p:nvGrpSpPr>
      <p:grpSpPr>
        <a:xfrm>
          <a:off x="0" y="0"/>
          <a:ext cx="0" cy="0"/>
          <a:chOff x="0" y="0"/>
          <a:chExt cx="0" cy="0"/>
        </a:xfrm>
      </p:grpSpPr>
      <p:sp>
        <p:nvSpPr>
          <p:cNvPr id="1048588"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9" name="Footer Placeholder 2"/>
          <p:cNvSpPr>
            <a:spLocks noGrp="1"/>
          </p:cNvSpPr>
          <p:nvPr>
            <p:ph type="ftr" sz="quarter" idx="11"/>
          </p:nvPr>
        </p:nvSpPr>
        <p:spPr/>
        <p:txBody>
          <a:bodyPr/>
          <a:p>
            <a:endParaRPr altLang="en-US" lang="zh-CN"/>
          </a:p>
        </p:txBody>
      </p:sp>
      <p:sp>
        <p:nvSpPr>
          <p:cNvPr id="1048590"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6" name=""/>
        <p:cNvGrpSpPr/>
        <p:nvPr/>
      </p:nvGrpSpPr>
      <p:grpSpPr>
        <a:xfrm>
          <a:off x="0" y="0"/>
          <a:ext cx="0" cy="0"/>
          <a:chOff x="0" y="0"/>
          <a:chExt cx="0" cy="0"/>
        </a:xfrm>
      </p:grpSpPr>
      <p:sp>
        <p:nvSpPr>
          <p:cNvPr id="1048641"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42"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3"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44"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5" name="Footer Placeholder 5"/>
          <p:cNvSpPr>
            <a:spLocks noGrp="1"/>
          </p:cNvSpPr>
          <p:nvPr>
            <p:ph type="ftr" sz="quarter" idx="11"/>
          </p:nvPr>
        </p:nvSpPr>
        <p:spPr/>
        <p:txBody>
          <a:bodyPr/>
          <a:p>
            <a:endParaRPr altLang="en-US" lang="zh-CN"/>
          </a:p>
        </p:txBody>
      </p:sp>
      <p:sp>
        <p:nvSpPr>
          <p:cNvPr id="1048646"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1" name=""/>
        <p:cNvGrpSpPr/>
        <p:nvPr/>
      </p:nvGrpSpPr>
      <p:grpSpPr>
        <a:xfrm>
          <a:off x="0" y="0"/>
          <a:ext cx="0" cy="0"/>
          <a:chOff x="0" y="0"/>
          <a:chExt cx="0" cy="0"/>
        </a:xfrm>
      </p:grpSpPr>
      <p:sp>
        <p:nvSpPr>
          <p:cNvPr id="1048611"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12"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13"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14"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5" name="Footer Placeholder 5"/>
          <p:cNvSpPr>
            <a:spLocks noGrp="1"/>
          </p:cNvSpPr>
          <p:nvPr>
            <p:ph type="ftr" sz="quarter" idx="11"/>
          </p:nvPr>
        </p:nvSpPr>
        <p:spPr/>
        <p:txBody>
          <a:bodyPr/>
          <a:p>
            <a:endParaRPr altLang="en-US" lang="zh-CN"/>
          </a:p>
        </p:txBody>
      </p:sp>
      <p:sp>
        <p:nvSpPr>
          <p:cNvPr id="1048616"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8"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1" name=""/>
        <p:cNvGrpSpPr/>
        <p:nvPr/>
      </p:nvGrpSpPr>
      <p:grpSpPr>
        <a:xfrm>
          <a:off x="0" y="0"/>
          <a:ext cx="0" cy="0"/>
          <a:chOff x="0" y="0"/>
          <a:chExt cx="0" cy="0"/>
        </a:xfrm>
      </p:grpSpPr>
      <p:sp>
        <p:nvSpPr>
          <p:cNvPr id="1048586" name="Title 1"/>
          <p:cNvSpPr>
            <a:spLocks noGrp="1"/>
          </p:cNvSpPr>
          <p:nvPr>
            <p:ph type="ctrTitle"/>
          </p:nvPr>
        </p:nvSpPr>
        <p:spPr/>
        <p:txBody>
          <a:bodyPr/>
          <a:p>
            <a:r>
              <a:rPr altLang="zh-CN" b="1" sz="5400" i="0" lang="en-US">
                <a:effectLst>
                  <a:outerShdw algn="br" blurRad="38100" dir="2700000" dist="38100" rotWithShape="0">
                    <a:srgbClr val="000000"/>
                  </a:outerShdw>
                </a:effectLst>
              </a:rPr>
              <a:t>T</a:t>
            </a:r>
            <a:r>
              <a:rPr altLang="zh-CN" b="1" sz="5400" i="0" lang="en-US">
                <a:effectLst>
                  <a:outerShdw algn="br" blurRad="38100" dir="2700000" dist="38100" rotWithShape="0">
                    <a:srgbClr val="000000"/>
                  </a:outerShdw>
                </a:effectLst>
              </a:rPr>
              <a:t>U</a:t>
            </a:r>
            <a:r>
              <a:rPr altLang="zh-CN" b="1" sz="5400" i="0" lang="en-US">
                <a:effectLst>
                  <a:outerShdw algn="br" blurRad="38100" dir="2700000" dist="38100" rotWithShape="0">
                    <a:srgbClr val="000000"/>
                  </a:outerShdw>
                </a:effectLst>
              </a:rPr>
              <a:t>G</a:t>
            </a:r>
            <a:r>
              <a:rPr altLang="zh-CN" b="1" sz="5400" i="0" lang="en-US">
                <a:effectLst>
                  <a:outerShdw algn="br" blurRad="38100" dir="2700000" dist="38100" rotWithShape="0">
                    <a:srgbClr val="000000"/>
                  </a:outerShdw>
                </a:effectLst>
              </a:rPr>
              <a:t>A</a:t>
            </a:r>
            <a:r>
              <a:rPr altLang="zh-CN" b="1" sz="5400" i="0" lang="en-US">
                <a:effectLst>
                  <a:outerShdw algn="br" blurRad="38100" dir="2700000" dist="38100" rotWithShape="0">
                    <a:srgbClr val="000000"/>
                  </a:outerShdw>
                </a:effectLst>
              </a:rPr>
              <a:t>S</a:t>
            </a:r>
            <a:r>
              <a:rPr altLang="zh-CN" b="1" sz="5400" i="0" lang="en-US">
                <a:effectLst>
                  <a:outerShdw algn="br" blurRad="38100" dir="2700000" dist="38100" rotWithShape="0">
                    <a:srgbClr val="000000"/>
                  </a:outerShdw>
                </a:effectLst>
              </a:rPr>
              <a:t> </a:t>
            </a:r>
            <a:r>
              <a:rPr altLang="zh-CN" b="1" sz="5400" i="0" lang="en-US">
                <a:effectLst>
                  <a:outerShdw algn="br" blurRad="38100" dir="2700000" dist="38100" rotWithShape="0">
                    <a:srgbClr val="000000"/>
                  </a:outerShdw>
                </a:effectLst>
              </a:rPr>
              <a:t>K</a:t>
            </a:r>
            <a:r>
              <a:rPr altLang="zh-CN" b="1" sz="5400" i="0" lang="en-US">
                <a:effectLst>
                  <a:outerShdw algn="br" blurRad="38100" dir="2700000" dist="38100" rotWithShape="0">
                    <a:srgbClr val="000000"/>
                  </a:outerShdw>
                </a:effectLst>
              </a:rPr>
              <a:t>O</a:t>
            </a:r>
            <a:r>
              <a:rPr altLang="zh-CN" b="1" sz="5400" i="0" lang="en-US">
                <a:effectLst>
                  <a:outerShdw algn="br" blurRad="38100" dir="2700000" dist="38100" rotWithShape="0">
                    <a:srgbClr val="000000"/>
                  </a:outerShdw>
                </a:effectLst>
              </a:rPr>
              <a:t>R</a:t>
            </a:r>
            <a:r>
              <a:rPr altLang="zh-CN" b="1" sz="5400" i="0" lang="en-US">
                <a:effectLst>
                  <a:outerShdw algn="br" blurRad="38100" dir="2700000" dist="38100" rotWithShape="0">
                    <a:srgbClr val="000000"/>
                  </a:outerShdw>
                </a:effectLst>
              </a:rPr>
              <a:t>O</a:t>
            </a:r>
            <a:r>
              <a:rPr altLang="zh-CN" b="1" sz="5400" i="0" lang="en-US">
                <a:effectLst>
                  <a:outerShdw algn="br" blurRad="38100" dir="2700000" dist="38100" rotWithShape="0">
                    <a:srgbClr val="000000"/>
                  </a:outerShdw>
                </a:effectLst>
              </a:rPr>
              <a:t>S</a:t>
            </a:r>
            <a:r>
              <a:rPr altLang="zh-CN" b="1" sz="5400" i="0" lang="en-US">
                <a:effectLst>
                  <a:outerShdw algn="br" blurRad="38100" dir="2700000" dist="38100" rotWithShape="0">
                    <a:srgbClr val="000000"/>
                  </a:outerShdw>
                </a:effectLst>
              </a:rPr>
              <a:t>I</a:t>
            </a:r>
            <a:endParaRPr altLang="zh-CN" b="1" sz="5400" i="0" lang="en-US">
              <a:effectLst>
                <a:outerShdw algn="br" blurRad="38100" dir="2700000" dist="38100" rotWithShape="0">
                  <a:srgbClr val="000000"/>
                </a:outerShdw>
              </a:effectLst>
            </a:endParaRPr>
          </a:p>
        </p:txBody>
      </p:sp>
      <p:sp>
        <p:nvSpPr>
          <p:cNvPr id="1048587" name="Subtitle 2"/>
          <p:cNvSpPr>
            <a:spLocks noGrp="1"/>
          </p:cNvSpPr>
          <p:nvPr>
            <p:ph type="subTitle" idx="1"/>
          </p:nvPr>
        </p:nvSpPr>
        <p:spPr>
          <a:xfrm flipV="0">
            <a:off x="1143000" y="12207883"/>
            <a:ext cx="6858000" cy="1760831"/>
          </a:xfrm>
        </p:spPr>
        <p:txBody>
          <a:bodyPr/>
          <a:p>
            <a:endParaRPr altLang="zh-CN"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3" name=""/>
        <p:cNvGrpSpPr/>
        <p:nvPr/>
      </p:nvGrpSpPr>
      <p:grpSpPr>
        <a:xfrm>
          <a:off x="0" y="0"/>
          <a:ext cx="0" cy="0"/>
          <a:chOff x="0" y="0"/>
          <a:chExt cx="0" cy="0"/>
        </a:xfrm>
      </p:grpSpPr>
      <p:sp>
        <p:nvSpPr>
          <p:cNvPr id="1048591" name=""/>
          <p:cNvSpPr txBox="1"/>
          <p:nvPr/>
        </p:nvSpPr>
        <p:spPr>
          <a:xfrm>
            <a:off x="3534613" y="13721082"/>
            <a:ext cx="4000000" cy="929639"/>
          </a:xfrm>
          <a:prstGeom prst="rect"/>
        </p:spPr>
        <p:txBody>
          <a:bodyPr rtlCol="0" wrap="square">
            <a:spAutoFit/>
          </a:bodyPr>
          <a:p>
            <a:r>
              <a:rPr sz="2800" lang="en-US">
                <a:solidFill>
                  <a:srgbClr val="000000"/>
                </a:solidFill>
              </a:rPr>
              <a:t>1</a:t>
            </a:r>
            <a:r>
              <a:rPr sz="2800" lang="en-US">
                <a:solidFill>
                  <a:srgbClr val="000000"/>
                </a:solidFill>
              </a:rPr>
              <a:t>.</a:t>
            </a:r>
            <a:r>
              <a:rPr sz="2800" lang="en-US">
                <a:solidFill>
                  <a:srgbClr val="000000"/>
                </a:solidFill>
              </a:rPr>
              <a:t> </a:t>
            </a:r>
            <a:r>
              <a:rPr sz="2800" lang="en-US">
                <a:solidFill>
                  <a:srgbClr val="000000"/>
                </a:solidFill>
              </a:rPr>
              <a:t>C</a:t>
            </a:r>
            <a:endParaRPr sz="2800" lang="in-ID">
              <a:solidFill>
                <a:srgbClr val="000000"/>
              </a:solidFill>
            </a:endParaRPr>
          </a:p>
          <a:p>
            <a:r>
              <a:rPr sz="2800" lang="en-US">
                <a:solidFill>
                  <a:srgbClr val="000000"/>
                </a:solidFill>
              </a:rPr>
              <a:t>2</a:t>
            </a:r>
            <a:r>
              <a:rPr sz="2800" lang="en-US">
                <a:solidFill>
                  <a:srgbClr val="000000"/>
                </a:solidFill>
              </a:rPr>
              <a:t>.</a:t>
            </a:r>
            <a:r>
              <a:rPr sz="2800" lang="en-US">
                <a:solidFill>
                  <a:srgbClr val="000000"/>
                </a:solidFill>
              </a:rPr>
              <a:t> </a:t>
            </a:r>
            <a:endParaRPr sz="2800" lang="in-ID">
              <a:solidFill>
                <a:srgbClr val="000000"/>
              </a:solidFill>
            </a:endParaRPr>
          </a:p>
        </p:txBody>
      </p:sp>
      <p:sp>
        <p:nvSpPr>
          <p:cNvPr id="1048592" name=""/>
          <p:cNvSpPr txBox="1"/>
          <p:nvPr/>
        </p:nvSpPr>
        <p:spPr>
          <a:xfrm>
            <a:off x="428623" y="1017153"/>
            <a:ext cx="8603261" cy="5577840"/>
          </a:xfrm>
          <a:prstGeom prst="rect"/>
        </p:spPr>
        <p:txBody>
          <a:bodyPr rtlCol="0" wrap="square">
            <a:spAutoFit/>
          </a:bodyPr>
          <a:p>
            <a:r>
              <a:rPr b="1" sz="2400" i="1" lang="en-US">
                <a:solidFill>
                  <a:srgbClr val="000000"/>
                </a:solidFill>
                <a:latin typeface="Scheherazade"/>
                <a:cs typeface="Scheherazade"/>
              </a:rPr>
              <a:t>1</a:t>
            </a:r>
            <a:r>
              <a:rPr b="1" sz="2400" i="1" lang="en-US">
                <a:solidFill>
                  <a:srgbClr val="000000"/>
                </a:solidFill>
                <a:latin typeface="Scheherazade"/>
                <a:cs typeface="Scheherazade"/>
              </a:rPr>
              <a:t>.</a:t>
            </a:r>
            <a:r>
              <a:rPr b="1" sz="2400" i="1" lang="en-US">
                <a:solidFill>
                  <a:srgbClr val="000000"/>
                </a:solidFill>
                <a:latin typeface="Scheherazade"/>
                <a:cs typeface="Scheherazade"/>
              </a:rPr>
              <a:t> </a:t>
            </a:r>
            <a:r>
              <a:rPr b="1" sz="2400" i="1" lang="en-US">
                <a:solidFill>
                  <a:srgbClr val="000000"/>
                </a:solidFill>
                <a:latin typeface="Scheherazade"/>
                <a:cs typeface="Scheherazade"/>
              </a:rPr>
              <a:t>A</a:t>
            </a:r>
            <a:r>
              <a:rPr b="1" sz="2400" i="1" lang="en-US">
                <a:solidFill>
                  <a:srgbClr val="000000"/>
                </a:solidFill>
                <a:latin typeface="Scheherazade"/>
                <a:cs typeface="Scheherazade"/>
              </a:rPr>
              <a:t>i</a:t>
            </a:r>
            <a:r>
              <a:rPr b="1" sz="2400" i="1" lang="en-US">
                <a:solidFill>
                  <a:srgbClr val="000000"/>
                </a:solidFill>
                <a:latin typeface="Scheherazade"/>
                <a:cs typeface="Scheherazade"/>
              </a:rPr>
              <a:t>r</a:t>
            </a:r>
            <a:r>
              <a:rPr b="1" sz="2400" i="1" lang="in-ID">
                <a:solidFill>
                  <a:srgbClr val="000000"/>
                </a:solidFill>
                <a:latin typeface="Scheherazade"/>
                <a:cs typeface="Scheherazade"/>
              </a:rPr>
              <a:t> dan kelembapan udara. Air dan kelembapan udara memegang peranan penting pada proses terjadinya koros</a:t>
            </a:r>
            <a:r>
              <a:rPr b="1" sz="2400" i="1" lang="en-US">
                <a:solidFill>
                  <a:srgbClr val="000000"/>
                </a:solidFill>
                <a:latin typeface="Scheherazade"/>
                <a:cs typeface="Scheherazade"/>
              </a:rPr>
              <a:t>i</a:t>
            </a:r>
            <a:r>
              <a:rPr b="1" sz="2400" i="1" lang="en-US">
                <a:solidFill>
                  <a:srgbClr val="000000"/>
                </a:solidFill>
                <a:latin typeface="Scheherazade"/>
                <a:cs typeface="Scheherazade"/>
              </a:rPr>
              <a:t>.</a:t>
            </a:r>
            <a:r>
              <a:rPr b="1" sz="2400" i="1" lang="in-ID">
                <a:solidFill>
                  <a:srgbClr val="000000"/>
                </a:solidFill>
                <a:latin typeface="Scheherazade"/>
                <a:cs typeface="Scheherazade"/>
              </a:rPr>
              <a:t>
2. Elektrolit. Jika mendengar istilah elektrolit, apa yang kamu pikirkan
Permukaan logam yang tidak rata.
4. Terbentuknya sel elektrokimia.</a:t>
            </a:r>
            <a:endParaRPr b="1" sz="2400" i="1" lang="in-ID">
              <a:solidFill>
                <a:srgbClr val="000000"/>
              </a:solidFill>
              <a:latin typeface="Scheherazade"/>
              <a:cs typeface="Scheherazade"/>
            </a:endParaRPr>
          </a:p>
          <a:p>
            <a:endParaRPr b="1" sz="2400" i="1" lang="in-ID">
              <a:solidFill>
                <a:srgbClr val="000000"/>
              </a:solidFill>
              <a:latin typeface="Scheherazade"/>
              <a:cs typeface="Scheherazade"/>
            </a:endParaRPr>
          </a:p>
          <a:p>
            <a:r>
              <a:rPr b="1" sz="2400" i="1" lang="en-US">
                <a:solidFill>
                  <a:srgbClr val="000000"/>
                </a:solidFill>
                <a:latin typeface="Scheherazade"/>
                <a:cs typeface="Scheherazade"/>
              </a:rPr>
              <a:t>2</a:t>
            </a:r>
            <a:r>
              <a:rPr b="1" sz="2400" i="1" lang="en-US">
                <a:solidFill>
                  <a:srgbClr val="000000"/>
                </a:solidFill>
                <a:latin typeface="Scheherazade"/>
                <a:cs typeface="Scheherazade"/>
              </a:rPr>
              <a:t>.</a:t>
            </a:r>
            <a:r>
              <a:rPr b="1" sz="2400" i="1" lang="en-US">
                <a:solidFill>
                  <a:srgbClr val="000000"/>
                </a:solidFill>
                <a:latin typeface="Scheherazade"/>
                <a:cs typeface="Scheherazade"/>
              </a:rPr>
              <a:t> </a:t>
            </a:r>
            <a:r>
              <a:rPr b="1" sz="2400" i="1" lang="en-US">
                <a:solidFill>
                  <a:srgbClr val="000000"/>
                </a:solidFill>
                <a:latin typeface="Scheherazade"/>
                <a:cs typeface="Scheherazade"/>
              </a:rPr>
              <a:t>Proses korosi memerlukan oksigen dan air oleh sebab itu maka prinsip untuk mencegah terjadinya korosi yaitu dengan menghindari kontak dengan salah satu oksigen atau air.</a:t>
            </a:r>
            <a:endParaRPr b="1" sz="2400" i="1" lang="in-ID">
              <a:solidFill>
                <a:srgbClr val="000000"/>
              </a:solidFill>
              <a:latin typeface="Scheherazade"/>
              <a:cs typeface="Scheherazade"/>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93" name=""/>
          <p:cNvSpPr txBox="1"/>
          <p:nvPr/>
        </p:nvSpPr>
        <p:spPr>
          <a:xfrm>
            <a:off x="402370" y="1077608"/>
            <a:ext cx="8339260" cy="7203440"/>
          </a:xfrm>
          <a:prstGeom prst="rect"/>
        </p:spPr>
        <p:txBody>
          <a:bodyPr rtlCol="0" wrap="square">
            <a:spAutoFit/>
          </a:bodyPr>
          <a:p>
            <a:r>
              <a:rPr b="1" sz="2800" i="1" lang="en-US">
                <a:solidFill>
                  <a:srgbClr val="000000"/>
                </a:solidFill>
                <a:latin typeface="Scheherazade"/>
                <a:cs typeface="Scheherazade"/>
              </a:rPr>
              <a:t>3</a:t>
            </a:r>
            <a:r>
              <a:rPr b="1" sz="2800" i="1" lang="en-US">
                <a:solidFill>
                  <a:srgbClr val="000000"/>
                </a:solidFill>
                <a:latin typeface="Scheherazade"/>
                <a:cs typeface="Scheherazade"/>
              </a:rPr>
              <a:t>.</a:t>
            </a:r>
            <a:r>
              <a:rPr b="1" sz="2800" i="1" lang="en-US">
                <a:solidFill>
                  <a:srgbClr val="000000"/>
                </a:solidFill>
                <a:latin typeface="Scheherazade"/>
                <a:cs typeface="Scheherazade"/>
              </a:rPr>
              <a:t> </a:t>
            </a:r>
            <a:r>
              <a:rPr b="1" sz="2800" i="1" lang="en-US">
                <a:solidFill>
                  <a:srgbClr val="000000"/>
                </a:solidFill>
                <a:latin typeface="Scheherazade"/>
                <a:cs typeface="Scheherazade"/>
              </a:rPr>
              <a:t>Plastik juga bisa mencegah korosi, karena plastik mencegah kontak dengan udara dan air. Contoh barang yang menggunakan plastik sebagai perlindungan dari korosi, misalnya rak piring dan keranjang sepeda, dll. Tin Plating (pelapisan dengan timah). Kaleng-kaleng kemasan terbuat dari besi yang dilapisi dengan timah.</a:t>
            </a:r>
            <a:endParaRPr b="1" sz="2800" i="1" lang="in-ID">
              <a:solidFill>
                <a:srgbClr val="000000"/>
              </a:solidFill>
              <a:latin typeface="Scheherazade"/>
              <a:cs typeface="Scheherazade"/>
            </a:endParaRPr>
          </a:p>
          <a:p>
            <a:endParaRPr b="1" sz="2800" i="1" lang="in-ID">
              <a:solidFill>
                <a:srgbClr val="000000"/>
              </a:solidFill>
              <a:latin typeface="Scheherazade"/>
              <a:cs typeface="Scheherazade"/>
            </a:endParaRPr>
          </a:p>
          <a:p>
            <a:r>
              <a:rPr b="1" sz="2800" i="1" lang="en-US">
                <a:solidFill>
                  <a:srgbClr val="000000"/>
                </a:solidFill>
                <a:latin typeface="Scheherazade"/>
                <a:cs typeface="Scheherazade"/>
              </a:rPr>
              <a:t>4</a:t>
            </a:r>
            <a:r>
              <a:rPr b="1" sz="2800" i="1" lang="en-US">
                <a:solidFill>
                  <a:srgbClr val="000000"/>
                </a:solidFill>
                <a:latin typeface="Scheherazade"/>
                <a:cs typeface="Scheherazade"/>
              </a:rPr>
              <a:t>.</a:t>
            </a:r>
            <a:r>
              <a:rPr b="1" sz="2800" i="1" lang="en-US">
                <a:solidFill>
                  <a:srgbClr val="000000"/>
                </a:solidFill>
                <a:latin typeface="Scheherazade"/>
                <a:cs typeface="Scheherazade"/>
              </a:rPr>
              <a:t> </a:t>
            </a:r>
            <a:r>
              <a:rPr b="1" sz="2800" i="1" lang="en-US">
                <a:solidFill>
                  <a:srgbClr val="000000"/>
                </a:solidFill>
                <a:latin typeface="Scheherazade"/>
                <a:cs typeface="Scheherazade"/>
              </a:rPr>
              <a:t>Zink dapat melindungi besi dari korosi sekalipun lapisannya tidak utuh.</a:t>
            </a:r>
            <a:endParaRPr b="1" sz="2800" i="1" lang="in-ID">
              <a:solidFill>
                <a:srgbClr val="000000"/>
              </a:solidFill>
              <a:latin typeface="Scheherazade"/>
              <a:cs typeface="Scheherazade"/>
            </a:endParaRPr>
          </a:p>
          <a:p>
            <a:endParaRPr b="1" sz="2800" i="1" lang="in-ID">
              <a:solidFill>
                <a:srgbClr val="000000"/>
              </a:solidFill>
              <a:latin typeface="Scheherazade"/>
              <a:cs typeface="Scheherazade"/>
            </a:endParaRPr>
          </a:p>
          <a:p>
            <a:r>
              <a:rPr b="1" sz="2800" i="1" lang="en-US">
                <a:solidFill>
                  <a:srgbClr val="000000"/>
                </a:solidFill>
                <a:latin typeface="Scheherazade"/>
                <a:cs typeface="Scheherazade"/>
              </a:rPr>
              <a:t> </a:t>
            </a:r>
            <a:r>
              <a:rPr b="1" sz="2800" i="1" lang="en-US">
                <a:solidFill>
                  <a:srgbClr val="000000"/>
                </a:solidFill>
                <a:latin typeface="Scheherazade"/>
                <a:cs typeface="Scheherazade"/>
              </a:rPr>
              <a:t> </a:t>
            </a:r>
            <a:r>
              <a:rPr b="1" sz="2800" i="1" lang="en-US">
                <a:solidFill>
                  <a:srgbClr val="000000"/>
                </a:solidFill>
                <a:latin typeface="Scheherazade"/>
                <a:cs typeface="Scheherazade"/>
              </a:rPr>
              <a:t> </a:t>
            </a:r>
            <a:endParaRPr b="1" sz="2800" i="1" lang="in-ID">
              <a:solidFill>
                <a:srgbClr val="000000"/>
              </a:solidFill>
              <a:latin typeface="Scheherazade"/>
              <a:cs typeface="Scheherazad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94" name=""/>
          <p:cNvSpPr txBox="1"/>
          <p:nvPr/>
        </p:nvSpPr>
        <p:spPr>
          <a:xfrm>
            <a:off x="545773" y="1078230"/>
            <a:ext cx="8052455" cy="4358641"/>
          </a:xfrm>
          <a:prstGeom prst="rect"/>
        </p:spPr>
        <p:txBody>
          <a:bodyPr rtlCol="0" wrap="square">
            <a:spAutoFit/>
          </a:bodyPr>
          <a:p>
            <a:r>
              <a:rPr b="1" sz="2400" i="1" lang="en-US">
                <a:solidFill>
                  <a:srgbClr val="000000"/>
                </a:solidFill>
                <a:latin typeface="Scheherazade"/>
                <a:cs typeface="Scheherazade"/>
              </a:rPr>
              <a:t>5</a:t>
            </a:r>
            <a:r>
              <a:rPr b="1" sz="2400" i="1" lang="en-US">
                <a:solidFill>
                  <a:srgbClr val="000000"/>
                </a:solidFill>
                <a:latin typeface="Scheherazade"/>
                <a:cs typeface="Scheherazade"/>
              </a:rPr>
              <a:t>.</a:t>
            </a:r>
            <a:r>
              <a:rPr b="1" sz="2400" i="1" lang="en-US">
                <a:solidFill>
                  <a:srgbClr val="000000"/>
                </a:solidFill>
                <a:latin typeface="Scheherazade"/>
                <a:cs typeface="Scheherazade"/>
              </a:rPr>
              <a:t> </a:t>
            </a:r>
            <a:r>
              <a:rPr b="1" sz="2400" i="1" lang="en-US">
                <a:solidFill>
                  <a:srgbClr val="000000"/>
                </a:solidFill>
                <a:latin typeface="Scheherazade"/>
                <a:cs typeface="Scheherazade"/>
              </a:rPr>
              <a:t>Logam tersebut akan menggantikan besi untuk teroksidasi oleh faktor lingkungan.</a:t>
            </a:r>
            <a:endParaRPr b="1" sz="2400" i="1" lang="in-ID">
              <a:solidFill>
                <a:srgbClr val="000000"/>
              </a:solidFill>
              <a:latin typeface="Scheherazade"/>
              <a:cs typeface="Scheherazade"/>
            </a:endParaRPr>
          </a:p>
          <a:p>
            <a:r>
              <a:rPr b="1" sz="2400" i="1" lang="en-US">
                <a:solidFill>
                  <a:srgbClr val="000000"/>
                </a:solidFill>
                <a:latin typeface="Scheherazade"/>
                <a:cs typeface="Scheherazade"/>
              </a:rPr>
              <a:t>Berdasarkan data pada deret Volta, urutan logam Fe dan logam-logam tersebut dari kiri ke kanan (dari kecil ke besar) adalah Mg - Al - Zn - Cr - Fe - Ni. Dengan demikian, logam yang dapat melindungi besi dari korosi adalah logam Mg, Al, Zn, dan Cr.</a:t>
            </a:r>
            <a:r>
              <a:rPr b="1" sz="2400" i="1" lang="en-US">
                <a:solidFill>
                  <a:srgbClr val="000000"/>
                </a:solidFill>
                <a:latin typeface="Scheherazade"/>
                <a:cs typeface="Scheherazade"/>
              </a:rPr>
              <a:t> </a:t>
            </a:r>
            <a:r>
              <a:rPr b="1" sz="2400" i="1" lang="en-US">
                <a:solidFill>
                  <a:srgbClr val="000000"/>
                </a:solidFill>
                <a:latin typeface="Scheherazade"/>
                <a:cs typeface="Scheherazade"/>
              </a:rPr>
              <a:t>Jadi, di antara logam: Mg, Al, Ni, Zn, dan Cr yang paling buruk jika digunakan untuk mencegah karat pada badan kapal adalah logam Ni.</a:t>
            </a:r>
            <a:r>
              <a:rPr b="1" sz="2400" i="1" lang="en-US">
                <a:solidFill>
                  <a:srgbClr val="000000"/>
                </a:solidFill>
                <a:latin typeface="Scheherazade"/>
                <a:cs typeface="Scheherazade"/>
              </a:rPr>
              <a:t> </a:t>
            </a:r>
            <a:endParaRPr b="1" sz="2400" i="1" lang="in-ID">
              <a:solidFill>
                <a:srgbClr val="000000"/>
              </a:solidFill>
              <a:latin typeface="Scheherazade"/>
              <a:cs typeface="Scheherazad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95" name=""/>
          <p:cNvSpPr txBox="1"/>
          <p:nvPr/>
        </p:nvSpPr>
        <p:spPr>
          <a:xfrm>
            <a:off x="250870" y="335280"/>
            <a:ext cx="8642259" cy="6187440"/>
          </a:xfrm>
          <a:prstGeom prst="rect"/>
        </p:spPr>
        <p:txBody>
          <a:bodyPr rtlCol="0" wrap="square">
            <a:spAutoFit/>
          </a:bodyPr>
          <a:p>
            <a:r>
              <a:rPr b="1" sz="2400" i="1" lang="en-US">
                <a:solidFill>
                  <a:srgbClr val="000000"/>
                </a:solidFill>
                <a:latin typeface="Scheherazade"/>
                <a:cs typeface="Scheherazade"/>
              </a:rPr>
              <a:t>6</a:t>
            </a:r>
            <a:r>
              <a:rPr b="1" sz="2400" i="1" lang="en-US">
                <a:solidFill>
                  <a:srgbClr val="000000"/>
                </a:solidFill>
                <a:latin typeface="Scheherazade"/>
                <a:cs typeface="Scheherazade"/>
              </a:rPr>
              <a:t>.</a:t>
            </a:r>
            <a:r>
              <a:rPr b="1" sz="2400" i="1" lang="en-US">
                <a:solidFill>
                  <a:srgbClr val="000000"/>
                </a:solidFill>
                <a:latin typeface="Scheherazade"/>
                <a:cs typeface="Scheherazade"/>
              </a:rPr>
              <a:t> </a:t>
            </a:r>
            <a:r>
              <a:rPr b="1" sz="2400" i="1" lang="en-US">
                <a:solidFill>
                  <a:srgbClr val="000000"/>
                </a:solidFill>
                <a:latin typeface="Scheherazade"/>
                <a:cs typeface="Scheherazade"/>
              </a:rPr>
              <a:t>Perlindungan katodik atau pengorbanan anoda adalah salah satu cara yang digunakan untuk memperlambat terjadinya karat atau proses korosi pada besi. ... Pencegahan karat atau korosi pada pipa-pipa dari logam besi yang ditanam di dalam tanah biasanya dengan cara ini.</a:t>
            </a:r>
            <a:endParaRPr b="1" sz="2400" i="1" lang="in-ID">
              <a:solidFill>
                <a:srgbClr val="000000"/>
              </a:solidFill>
              <a:latin typeface="Scheherazade"/>
              <a:cs typeface="Scheherazade"/>
            </a:endParaRPr>
          </a:p>
          <a:p>
            <a:r>
              <a:rPr b="1" sz="2400" i="1" lang="en-US">
                <a:solidFill>
                  <a:srgbClr val="000000"/>
                </a:solidFill>
                <a:latin typeface="Scheherazade"/>
                <a:cs typeface="Scheherazade"/>
              </a:rPr>
              <a:t>7</a:t>
            </a:r>
            <a:r>
              <a:rPr b="1" sz="2400" i="1" lang="en-US">
                <a:solidFill>
                  <a:srgbClr val="000000"/>
                </a:solidFill>
                <a:latin typeface="Scheherazade"/>
                <a:cs typeface="Scheherazade"/>
              </a:rPr>
              <a:t>.</a:t>
            </a:r>
            <a:r>
              <a:rPr b="1" sz="2400" i="1" lang="en-US">
                <a:solidFill>
                  <a:srgbClr val="000000"/>
                </a:solidFill>
                <a:latin typeface="Scheherazade"/>
                <a:cs typeface="Scheherazade"/>
              </a:rPr>
              <a:t>Perlindungan katodik dilakukan dengan cara menghubungkan logam yang akan dilindungi dengan logam lain yang mempunyai potensial elektrode yang sangat rendah (biasanya Mg). Ketika terjadi oksidasi, logam yang dilindungi akan segera menarik elektron dari logam pelindung sehingga oksidasi akan berlangsung pada logam pelindung tersebut. Oleh karena logam pelindung teroksidasi, maka lama-kelamaan dapat habis dan harus selalu diganti dengan yang baru secara periodik.</a:t>
            </a:r>
            <a:r>
              <a:rPr b="1" sz="2400" i="1" lang="en-US">
                <a:solidFill>
                  <a:srgbClr val="000000"/>
                </a:solidFill>
                <a:latin typeface="Scheherazade"/>
                <a:cs typeface="Scheherazade"/>
              </a:rPr>
              <a:t> </a:t>
            </a:r>
            <a:endParaRPr b="1" sz="2400" i="1" lang="in-ID">
              <a:solidFill>
                <a:srgbClr val="000000"/>
              </a:solidFill>
              <a:latin typeface="Scheherazade"/>
              <a:cs typeface="Scheherazade"/>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596" name=""/>
          <p:cNvSpPr txBox="1"/>
          <p:nvPr/>
        </p:nvSpPr>
        <p:spPr>
          <a:xfrm>
            <a:off x="241594" y="403859"/>
            <a:ext cx="8660810" cy="5577841"/>
          </a:xfrm>
          <a:prstGeom prst="rect"/>
        </p:spPr>
        <p:txBody>
          <a:bodyPr rtlCol="0" wrap="square">
            <a:spAutoFit/>
          </a:bodyPr>
          <a:p>
            <a:r>
              <a:rPr b="1" sz="2400" i="1" lang="en-US">
                <a:solidFill>
                  <a:srgbClr val="000000"/>
                </a:solidFill>
                <a:latin typeface="Scheherazade"/>
                <a:cs typeface="Scheherazade"/>
              </a:rPr>
              <a:t>8</a:t>
            </a:r>
            <a:r>
              <a:rPr b="1" sz="2400" i="1" lang="en-US">
                <a:solidFill>
                  <a:srgbClr val="000000"/>
                </a:solidFill>
                <a:latin typeface="Scheherazade"/>
                <a:cs typeface="Scheherazade"/>
              </a:rPr>
              <a:t>.Jika dibandingkan dengan besi biasa, maka tentunya stainless steel lebih unggul dalam hal tahan karat. ... Karena itu permukaan besi biasa dapat bereaksi dengan oksigen, dan terbentuknya lapisan hidroksida. Seiring berjalanya waktu lapisan ini dapat menjadi semakin menebal. Inilah yang sering disebut dengan karat.</a:t>
            </a:r>
            <a:endParaRPr b="1" sz="2400" i="1" lang="in-ID">
              <a:solidFill>
                <a:srgbClr val="000000"/>
              </a:solidFill>
              <a:latin typeface="Scheherazade"/>
              <a:cs typeface="Scheherazade"/>
            </a:endParaRPr>
          </a:p>
          <a:p>
            <a:endParaRPr b="1" sz="2400" i="1" lang="in-ID">
              <a:solidFill>
                <a:srgbClr val="000000"/>
              </a:solidFill>
              <a:latin typeface="Scheherazade"/>
              <a:cs typeface="Scheherazade"/>
            </a:endParaRPr>
          </a:p>
          <a:p>
            <a:r>
              <a:rPr b="1" sz="2400" i="1" lang="en-US">
                <a:solidFill>
                  <a:srgbClr val="000000"/>
                </a:solidFill>
                <a:latin typeface="Scheherazade"/>
                <a:cs typeface="Scheherazade"/>
              </a:rPr>
              <a:t>9</a:t>
            </a:r>
            <a:r>
              <a:rPr b="1" sz="2400" i="1" lang="en-US">
                <a:solidFill>
                  <a:srgbClr val="000000"/>
                </a:solidFill>
                <a:latin typeface="Scheherazade"/>
                <a:cs typeface="Scheherazade"/>
              </a:rPr>
              <a:t>.</a:t>
            </a:r>
            <a:r>
              <a:rPr b="1" sz="2400" i="1" lang="en-US">
                <a:solidFill>
                  <a:srgbClr val="000000"/>
                </a:solidFill>
                <a:latin typeface="Scheherazade"/>
                <a:cs typeface="Scheherazade"/>
              </a:rPr>
              <a:t> </a:t>
            </a:r>
            <a:r>
              <a:rPr b="1" sz="2400" i="1" lang="en-US">
                <a:solidFill>
                  <a:srgbClr val="000000"/>
                </a:solidFill>
                <a:latin typeface="Scheherazade"/>
                <a:cs typeface="Scheherazade"/>
              </a:rPr>
              <a:t>Korosi terjadi melalui reaksi redoks, di mana logam mengalami oksidasi, sedangkan oksigen mengalami reduksi. ... Karat pada besi berupa zat yang berwarna cokelat-merah dengan rumus kimia Fe2O3·xH2O. Oksida besi (karat) dapat mengelupas, sehingga secara bertahap permukaan yang baru terbuka itu mengalami korosi.</a:t>
            </a:r>
            <a:r>
              <a:rPr b="1" sz="2400" i="1" lang="en-US">
                <a:solidFill>
                  <a:srgbClr val="000000"/>
                </a:solidFill>
                <a:latin typeface="Scheherazade"/>
                <a:cs typeface="Scheherazade"/>
              </a:rPr>
              <a:t> </a:t>
            </a:r>
            <a:r>
              <a:rPr b="1" sz="2400" i="1" lang="en-US">
                <a:solidFill>
                  <a:srgbClr val="000000"/>
                </a:solidFill>
                <a:latin typeface="Scheherazade"/>
                <a:cs typeface="Scheherazade"/>
              </a:rPr>
              <a:t> </a:t>
            </a:r>
            <a:endParaRPr b="1" sz="2400" i="1" lang="in-ID">
              <a:solidFill>
                <a:srgbClr val="000000"/>
              </a:solidFill>
              <a:latin typeface="Scheherazade"/>
              <a:cs typeface="Scheherazade"/>
            </a:endParaRPr>
          </a:p>
        </p:txBody>
      </p:sp>
      <p:sp>
        <p:nvSpPr>
          <p:cNvPr id="1048653" name=""/>
          <p:cNvSpPr txBox="1"/>
          <p:nvPr/>
        </p:nvSpPr>
        <p:spPr>
          <a:xfrm>
            <a:off x="3637205" y="10883428"/>
            <a:ext cx="4000000" cy="510540"/>
          </a:xfrm>
          <a:prstGeom prst="rect"/>
        </p:spPr>
        <p:txBody>
          <a:bodyPr rtlCol="0" wrap="square">
            <a:spAutoFit/>
          </a:bodyPr>
          <a:p>
            <a:r>
              <a:rPr sz="2800" lang="in-ID">
                <a:solidFill>
                  <a:srgbClr val="000000"/>
                </a:solidFill>
              </a:rPr>
              <a:t/>
            </a:r>
            <a:endParaRPr sz="2800" lang="in-ID">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54" name=""/>
          <p:cNvSpPr txBox="1"/>
          <p:nvPr/>
        </p:nvSpPr>
        <p:spPr>
          <a:xfrm>
            <a:off x="583965" y="1915160"/>
            <a:ext cx="7664868" cy="1513840"/>
          </a:xfrm>
          <a:prstGeom prst="rect"/>
        </p:spPr>
        <p:txBody>
          <a:bodyPr rtlCol="0" wrap="square">
            <a:spAutoFit/>
          </a:bodyPr>
          <a:p>
            <a:r>
              <a:rPr b="1" sz="2800" i="1" lang="en-US">
                <a:solidFill>
                  <a:srgbClr val="000000"/>
                </a:solidFill>
                <a:latin typeface="Scheherazade"/>
                <a:cs typeface="Scheherazade"/>
              </a:rPr>
              <a:t>1</a:t>
            </a:r>
            <a:r>
              <a:rPr b="1" sz="2800" i="1" lang="en-US">
                <a:solidFill>
                  <a:srgbClr val="000000"/>
                </a:solidFill>
                <a:latin typeface="Scheherazade"/>
                <a:cs typeface="Scheherazade"/>
              </a:rPr>
              <a:t>0</a:t>
            </a:r>
            <a:r>
              <a:rPr b="1" sz="2800" i="1" lang="en-US">
                <a:solidFill>
                  <a:srgbClr val="000000"/>
                </a:solidFill>
                <a:latin typeface="Scheherazade"/>
                <a:cs typeface="Scheherazade"/>
              </a:rPr>
              <a:t>.</a:t>
            </a:r>
            <a:r>
              <a:rPr b="1" sz="2800" i="1" lang="en-US">
                <a:solidFill>
                  <a:srgbClr val="000000"/>
                </a:solidFill>
                <a:latin typeface="Scheherazade"/>
                <a:cs typeface="Scheherazade"/>
              </a:rPr>
              <a:t> </a:t>
            </a:r>
            <a:r>
              <a:rPr b="1" sz="2800" i="1" lang="en-US">
                <a:solidFill>
                  <a:srgbClr val="000000"/>
                </a:solidFill>
                <a:latin typeface="Scheherazade"/>
                <a:cs typeface="Scheherazade"/>
              </a:rPr>
              <a:t>Logam-logam perak, platina, dan emas mempunyai potensial elektrode lebih besar dari 0,4 V sehingga sulit mengalami korosi.</a:t>
            </a:r>
            <a:endParaRPr b="1" sz="2800" i="1" lang="in-ID">
              <a:solidFill>
                <a:srgbClr val="000000"/>
              </a:solidFill>
              <a:latin typeface="Scheherazade"/>
              <a:cs typeface="Scheherazade"/>
            </a:endParaRPr>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vivo 1904</dc:creator>
  <dcterms:created xsi:type="dcterms:W3CDTF">2015-05-10T21:30:45Z</dcterms:created>
  <dcterms:modified xsi:type="dcterms:W3CDTF">2021-08-15T13:44:26Z</dcterms:modified>
</cp:coreProperties>
</file>